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05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63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10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5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454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61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92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12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88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79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C9BCCA-0F3F-4D0B-9AE5-D244C4CA8B31}" type="datetimeFigureOut">
              <a:rPr lang="it-IT" smtClean="0"/>
              <a:t>21/02/2024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DC7712-2F72-4CDB-9DB1-9B6B4058C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4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A8F0A1F-4427-6C12-2E5D-7BDECCD4C24F}"/>
              </a:ext>
            </a:extLst>
          </p:cNvPr>
          <p:cNvGraphicFramePr>
            <a:graphicFrameLocks noGrp="1"/>
          </p:cNvGraphicFramePr>
          <p:nvPr/>
        </p:nvGraphicFramePr>
        <p:xfrm>
          <a:off x="476556" y="868387"/>
          <a:ext cx="8190886" cy="54004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29298">
                  <a:extLst>
                    <a:ext uri="{9D8B030D-6E8A-4147-A177-3AD203B41FA5}">
                      <a16:colId xmlns:a16="http://schemas.microsoft.com/office/drawing/2014/main" val="1468648294"/>
                    </a:ext>
                  </a:extLst>
                </a:gridCol>
                <a:gridCol w="6061588">
                  <a:extLst>
                    <a:ext uri="{9D8B030D-6E8A-4147-A177-3AD203B41FA5}">
                      <a16:colId xmlns:a16="http://schemas.microsoft.com/office/drawing/2014/main" val="1737153590"/>
                    </a:ext>
                  </a:extLst>
                </a:gridCol>
              </a:tblGrid>
              <a:tr h="339429"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 </a:t>
                      </a:r>
                    </a:p>
                    <a:p>
                      <a:r>
                        <a:rPr lang="it-IT" sz="1200" b="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Classe, specificare presenza di studenti con BES, DSA, ecc.</a:t>
                      </a: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129381"/>
                  </a:ext>
                </a:extLst>
              </a:tr>
              <a:tr h="443088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Discipline coinvolte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21639"/>
                  </a:ext>
                </a:extLst>
              </a:tr>
              <a:tr h="981618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Traguardo/i  di competenza disciplinari </a:t>
                      </a:r>
                      <a:r>
                        <a:rPr lang="it-IT" sz="1200" b="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Copia e incolla delle Indicazioni Nazionali (Scuola primaria e\o sec. di I grado)</a:t>
                      </a:r>
                      <a:endParaRPr lang="it-IT" sz="1400" b="0" i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593218"/>
                  </a:ext>
                </a:extLst>
              </a:tr>
              <a:tr h="807984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Dimensioni di apprendimento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573406"/>
                  </a:ext>
                </a:extLst>
              </a:tr>
              <a:tr h="625536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Obiettivi di apprendimento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853214"/>
                  </a:ext>
                </a:extLst>
              </a:tr>
              <a:tr h="357526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Prerequisiti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76493"/>
                  </a:ext>
                </a:extLst>
              </a:tr>
              <a:tr h="1215587"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Setting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Fase preparatoria: </a:t>
                      </a:r>
                    </a:p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Fase operatoria:</a:t>
                      </a:r>
                    </a:p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Fase </a:t>
                      </a:r>
                      <a:r>
                        <a:rPr lang="it-IT" sz="1400" b="1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ristrutturativa</a:t>
                      </a:r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endParaRPr lang="it-IT" sz="14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it-IT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Strumenti di valutazione utilizzati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72341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2D7EC5-A4D5-D341-7E0E-95F4DDB1237C}"/>
              </a:ext>
            </a:extLst>
          </p:cNvPr>
          <p:cNvSpPr txBox="1"/>
          <p:nvPr/>
        </p:nvSpPr>
        <p:spPr>
          <a:xfrm>
            <a:off x="117798" y="243393"/>
            <a:ext cx="890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GRIGLIA GUIDA PER PROGETTARE UN EAS </a:t>
            </a:r>
            <a:r>
              <a:rPr lang="it-IT" sz="1600" dirty="0"/>
              <a:t>(Episodi di apprendimento situato)</a:t>
            </a:r>
            <a:endParaRPr lang="it-IT" sz="2000" dirty="0"/>
          </a:p>
        </p:txBody>
      </p:sp>
      <p:sp>
        <p:nvSpPr>
          <p:cNvPr id="4" name="Google Shape;282;p13">
            <a:extLst>
              <a:ext uri="{FF2B5EF4-FFF2-40B4-BE49-F238E27FC236}">
                <a16:creationId xmlns:a16="http://schemas.microsoft.com/office/drawing/2014/main" id="{0A418191-1E1C-24E1-5263-FC41633CA12B}"/>
              </a:ext>
            </a:extLst>
          </p:cNvPr>
          <p:cNvSpPr txBox="1">
            <a:spLocks/>
          </p:cNvSpPr>
          <p:nvPr/>
        </p:nvSpPr>
        <p:spPr>
          <a:xfrm>
            <a:off x="4571999" y="6162600"/>
            <a:ext cx="4255500" cy="695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it-IT" sz="1050" dirty="0">
                <a:latin typeface="Arimo Medium"/>
                <a:ea typeface="Arimo Medium"/>
                <a:cs typeface="Arimo Medium"/>
                <a:sym typeface="Arimo Medium"/>
              </a:rPr>
              <a:t>Fonte «Progettare un Eas»  Giorgia Mauri &amp; Maria Cristina </a:t>
            </a:r>
            <a:r>
              <a:rPr lang="it-IT" sz="1050" dirty="0" err="1">
                <a:latin typeface="Arimo Medium"/>
                <a:ea typeface="Arimo Medium"/>
                <a:cs typeface="Arimo Medium"/>
                <a:sym typeface="Arimo Medium"/>
              </a:rPr>
              <a:t>Garbui</a:t>
            </a:r>
            <a:endParaRPr lang="it-IT" sz="1050" dirty="0">
              <a:latin typeface="Arimo Medium"/>
              <a:ea typeface="Arimo Medium"/>
              <a:cs typeface="Arimo Medium"/>
              <a:sym typeface="Arimo Medium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91E75DD-FAC4-43A6-B694-F27BAD5AAC66}"/>
              </a:ext>
            </a:extLst>
          </p:cNvPr>
          <p:cNvSpPr/>
          <p:nvPr/>
        </p:nvSpPr>
        <p:spPr>
          <a:xfrm>
            <a:off x="2639961" y="5088194"/>
            <a:ext cx="162233" cy="1769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C13CDAA-E387-F084-6470-9A6061076031}"/>
              </a:ext>
            </a:extLst>
          </p:cNvPr>
          <p:cNvSpPr/>
          <p:nvPr/>
        </p:nvSpPr>
        <p:spPr>
          <a:xfrm>
            <a:off x="2639960" y="5314832"/>
            <a:ext cx="162233" cy="1769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D6394C1-FC04-6061-3305-77AD37DCA3E8}"/>
              </a:ext>
            </a:extLst>
          </p:cNvPr>
          <p:cNvSpPr/>
          <p:nvPr/>
        </p:nvSpPr>
        <p:spPr>
          <a:xfrm>
            <a:off x="2639960" y="5541471"/>
            <a:ext cx="162233" cy="1769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6B26FB7-106F-7FE2-ADB4-DCCA68D36597}"/>
              </a:ext>
            </a:extLst>
          </p:cNvPr>
          <p:cNvSpPr/>
          <p:nvPr/>
        </p:nvSpPr>
        <p:spPr>
          <a:xfrm>
            <a:off x="2639960" y="5955591"/>
            <a:ext cx="162233" cy="1769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0B4809-BE17-3DD5-3BEA-296A8C25D3B9}"/>
              </a:ext>
            </a:extLst>
          </p:cNvPr>
          <p:cNvSpPr txBox="1"/>
          <p:nvPr/>
        </p:nvSpPr>
        <p:spPr>
          <a:xfrm>
            <a:off x="6379467" y="5223367"/>
            <a:ext cx="1578669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Vedi slide </a:t>
            </a:r>
          </a:p>
          <a:p>
            <a:pPr algn="ctr"/>
            <a:r>
              <a:rPr lang="it-IT" sz="1200" dirty="0"/>
              <a:t>«Il format dell’EAS»</a:t>
            </a:r>
          </a:p>
        </p:txBody>
      </p:sp>
    </p:spTree>
    <p:extLst>
      <p:ext uri="{BB962C8B-B14F-4D97-AF65-F5344CB8AC3E}">
        <p14:creationId xmlns:p14="http://schemas.microsoft.com/office/powerpoint/2010/main" val="3630093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96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Arimo Medium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229713</dc:creator>
  <cp:lastModifiedBy>229713</cp:lastModifiedBy>
  <cp:revision>1</cp:revision>
  <dcterms:created xsi:type="dcterms:W3CDTF">2024-02-21T07:07:36Z</dcterms:created>
  <dcterms:modified xsi:type="dcterms:W3CDTF">2024-02-21T07:08:39Z</dcterms:modified>
</cp:coreProperties>
</file>